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A67BF-2870-4FBB-8C2A-7F94D50FCFD1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106D08-B779-4E21-8BD0-50C904C2AF2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A67BF-2870-4FBB-8C2A-7F94D50FCFD1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06D08-B779-4E21-8BD0-50C904C2AF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A67BF-2870-4FBB-8C2A-7F94D50FCFD1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06D08-B779-4E21-8BD0-50C904C2AF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A67BF-2870-4FBB-8C2A-7F94D50FCFD1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106D08-B779-4E21-8BD0-50C904C2AF24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A67BF-2870-4FBB-8C2A-7F94D50FCFD1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106D08-B779-4E21-8BD0-50C904C2AF2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A67BF-2870-4FBB-8C2A-7F94D50FCFD1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106D08-B779-4E21-8BD0-50C904C2AF2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A67BF-2870-4FBB-8C2A-7F94D50FCFD1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106D08-B779-4E21-8BD0-50C904C2AF24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A67BF-2870-4FBB-8C2A-7F94D50FCFD1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106D08-B779-4E21-8BD0-50C904C2AF2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A67BF-2870-4FBB-8C2A-7F94D50FCFD1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106D08-B779-4E21-8BD0-50C904C2AF2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A67BF-2870-4FBB-8C2A-7F94D50FCFD1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106D08-B779-4E21-8BD0-50C904C2AF2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A67BF-2870-4FBB-8C2A-7F94D50FCFD1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106D08-B779-4E21-8BD0-50C904C2AF24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FD4A67BF-2870-4FBB-8C2A-7F94D50FCFD1}" type="datetimeFigureOut">
              <a:rPr lang="ru-RU" smtClean="0"/>
              <a:t>05.02.2016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4A106D08-B779-4E21-8BD0-50C904C2AF24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be.com/watch?v=z076FOYOFCo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88640"/>
            <a:ext cx="7543800" cy="2584698"/>
          </a:xfrm>
        </p:spPr>
        <p:txBody>
          <a:bodyPr/>
          <a:lstStyle/>
          <a:p>
            <a:pPr algn="ctr"/>
            <a:r>
              <a:rPr lang="ru-RU" sz="4400" dirty="0" smtClean="0">
                <a:solidFill>
                  <a:schemeClr val="bg1"/>
                </a:solidFill>
              </a:rPr>
              <a:t>Горные породы и минералы, слагающие земную кору</a:t>
            </a:r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08132" y="3430741"/>
            <a:ext cx="54161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youtube.com/watch?v=z076FOYOFCo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531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17638"/>
            <a:ext cx="8229600" cy="4608513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Минералы</a:t>
            </a:r>
          </a:p>
          <a:p>
            <a:pPr marL="137160" indent="0"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Горные породы</a:t>
            </a:r>
          </a:p>
          <a:p>
            <a:pPr marL="137160" indent="0"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Магматические</a:t>
            </a:r>
          </a:p>
          <a:p>
            <a:pPr marL="137160" indent="0"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Осадочные</a:t>
            </a:r>
          </a:p>
          <a:p>
            <a:pPr marL="137160" indent="0">
              <a:buNone/>
            </a:pPr>
            <a:r>
              <a:rPr lang="ru-RU" sz="4400" dirty="0" smtClean="0">
                <a:solidFill>
                  <a:srgbClr val="FF0000"/>
                </a:solidFill>
              </a:rPr>
              <a:t>Метаморфические </a:t>
            </a:r>
            <a:endParaRPr lang="ru-RU" sz="4400" dirty="0">
              <a:solidFill>
                <a:srgbClr val="FF0000"/>
              </a:solidFill>
            </a:endParaRPr>
          </a:p>
        </p:txBody>
      </p:sp>
      <p:pic>
        <p:nvPicPr>
          <p:cNvPr id="4" name="Picture 2" descr="https://encrypted-tbn0.gstatic.com/images?q=tbn:ANd9GcQNgBHfnSW0hm9AV1LpywYpvF4GhCIJr3Nt2Ka03K-Vm7xxvS-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88" t="9299" b="31377"/>
          <a:stretch/>
        </p:blipFill>
        <p:spPr bwMode="auto">
          <a:xfrm>
            <a:off x="6012160" y="1314938"/>
            <a:ext cx="1872208" cy="155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encrypted-tbn0.gstatic.com/images?q=tbn:ANd9GcQNgBHfnSW0hm9AV1LpywYpvF4GhCIJr3Nt2Ka03K-Vm7xxvS-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88" t="9299" b="31377"/>
          <a:stretch/>
        </p:blipFill>
        <p:spPr bwMode="auto">
          <a:xfrm>
            <a:off x="6948264" y="3140968"/>
            <a:ext cx="1872208" cy="155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encrypted-tbn0.gstatic.com/images?q=tbn:ANd9GcQNgBHfnSW0hm9AV1LpywYpvF4GhCIJr3Nt2Ka03K-Vm7xxvS-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88" t="9299" b="31377"/>
          <a:stretch/>
        </p:blipFill>
        <p:spPr bwMode="auto">
          <a:xfrm>
            <a:off x="6372200" y="5013176"/>
            <a:ext cx="1872208" cy="155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mtClean="0">
                <a:solidFill>
                  <a:schemeClr val="bg1"/>
                </a:solidFill>
              </a:rPr>
              <a:t>До конца урока я буду знать: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50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2376264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chemeClr val="bg1"/>
                </a:solidFill>
              </a:rPr>
              <a:t>Однородные по составу и структуре вещества, которые образуют горные породы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852936"/>
            <a:ext cx="7543800" cy="9144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Минералы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1030" name="Picture 6" descr="http://www.tumders.com/wp-content/uploads/2014/11/Kuartz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022" y="4167548"/>
            <a:ext cx="2160240" cy="1839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mtdata.ru/u12/photoFC40/20969576403-0/origina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5" y="4074510"/>
            <a:ext cx="2502395" cy="1876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toptropicals.com/pics/garden/geo/06/0/0103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65"/>
          <a:stretch/>
        </p:blipFill>
        <p:spPr bwMode="auto">
          <a:xfrm>
            <a:off x="6228184" y="3987121"/>
            <a:ext cx="2699792" cy="2108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55576" y="6309320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кварц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18941" y="6277054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слюда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72857" y="6271299"/>
            <a:ext cx="2845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полевой шпат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69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4" y="-16863"/>
            <a:ext cx="7618040" cy="2714600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chemeClr val="bg1"/>
                </a:solidFill>
              </a:rPr>
              <a:t>Природные минеральные вещества, слагающие земную кору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153" y="2276872"/>
            <a:ext cx="7543800" cy="914400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Горные породы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18941" y="6262490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гранит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2050" name="Picture 2" descr="http://www.stone-prof.ru/files/nodus_items/0010/5256/attaches/granit-kamenj-svojstva%5b1%5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9891" y="3212976"/>
            <a:ext cx="4074323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7368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30" t="26457" r="21088" b="24215"/>
          <a:stretch/>
        </p:blipFill>
        <p:spPr bwMode="auto">
          <a:xfrm>
            <a:off x="107504" y="799967"/>
            <a:ext cx="8928992" cy="50405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32078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63" t="26953" r="22913" b="9143"/>
          <a:stretch/>
        </p:blipFill>
        <p:spPr bwMode="auto">
          <a:xfrm>
            <a:off x="107504" y="188640"/>
            <a:ext cx="8734429" cy="633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3774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8000100"/>
              </p:ext>
            </p:extLst>
          </p:nvPr>
        </p:nvGraphicFramePr>
        <p:xfrm>
          <a:off x="107504" y="116632"/>
          <a:ext cx="8784976" cy="68223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89648"/>
                <a:gridCol w="1410493"/>
                <a:gridCol w="1126695"/>
                <a:gridCol w="2316267"/>
                <a:gridCol w="1741873"/>
              </a:tblGrid>
              <a:tr h="147019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горная порода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571" marR="27571" marT="27571" marB="27571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прозрачность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+/-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571" marR="27571" marT="27571" marB="27571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блеск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398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+/-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571" marR="27571" marT="27571" marB="27571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твердость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(твердый, </a:t>
                      </a:r>
                      <a:r>
                        <a:rPr lang="ru-RU" sz="24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рыхлый, хрупкий)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571" marR="27571" marT="27571" marB="27571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цвет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571" marR="27571" marT="27571" marB="27571" anchor="ctr"/>
                </a:tc>
              </a:tr>
              <a:tr h="74434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гранит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571" marR="27571" marT="27571" marB="2757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571" marR="27571" marT="27571" marB="2757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ru-RU" sz="2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571" marR="27571" marT="27571" marB="2757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твердый</a:t>
                      </a:r>
                      <a:r>
                        <a:rPr lang="ru-RU" sz="2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571" marR="27571" marT="27571" marB="2757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серый, розовый</a:t>
                      </a:r>
                      <a:endParaRPr lang="ru-RU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571" marR="27571" marT="27571" marB="27571" anchor="ctr"/>
                </a:tc>
              </a:tr>
              <a:tr h="74434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вулканический туф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571" marR="27571" marT="27571" marB="2757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571" marR="27571" marT="27571" marB="2757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2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571" marR="27571" marT="27571" marB="2757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рыхлый</a:t>
                      </a:r>
                      <a:r>
                        <a:rPr lang="ru-RU" sz="2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571" marR="27571" marT="27571" marB="2757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бордовый</a:t>
                      </a:r>
                      <a:endParaRPr lang="ru-RU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571" marR="27571" marT="27571" marB="27571" anchor="ctr"/>
                </a:tc>
              </a:tr>
              <a:tr h="74434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песчаник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571" marR="27571" marT="27571" marB="2757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571" marR="27571" marT="27571" marB="2757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2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571" marR="27571" marT="27571" marB="2757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твердый</a:t>
                      </a:r>
                      <a:endParaRPr lang="ru-RU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571" marR="27571" marT="27571" marB="2757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серо-коричневый</a:t>
                      </a:r>
                      <a:endParaRPr lang="ru-RU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571" marR="27571" marT="27571" marB="27571" anchor="ctr"/>
                </a:tc>
              </a:tr>
              <a:tr h="38714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известняк</a:t>
                      </a:r>
                      <a:endParaRPr lang="ru-RU" sz="18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571" marR="27571" marT="27571" marB="2757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571" marR="27571" marT="27571" marB="2757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2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571" marR="27571" marT="27571" marB="2757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хрупкий</a:t>
                      </a:r>
                      <a:endParaRPr lang="ru-RU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571" marR="27571" marT="27571" marB="2757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белый</a:t>
                      </a:r>
                      <a:endParaRPr lang="ru-RU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571" marR="27571" marT="27571" marB="27571" anchor="ctr"/>
                </a:tc>
              </a:tr>
              <a:tr h="74434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каменная соль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571" marR="27571" marT="27571" marB="2757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571" marR="27571" marT="27571" marB="2757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ru-RU" sz="2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571" marR="27571" marT="27571" marB="2757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хрупкий</a:t>
                      </a:r>
                      <a:endParaRPr lang="ru-RU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571" marR="27571" marT="27571" marB="2757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белый</a:t>
                      </a:r>
                      <a:endParaRPr lang="ru-RU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571" marR="27571" marT="27571" marB="27571" anchor="ctr"/>
                </a:tc>
              </a:tr>
              <a:tr h="85392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мрамор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571" marR="27571" marT="27571" marB="2757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571" marR="27571" marT="27571" marB="2757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ru-RU" sz="2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571" marR="27571" marT="27571" marB="2757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твердый</a:t>
                      </a:r>
                      <a:r>
                        <a:rPr lang="ru-RU" sz="2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571" marR="27571" marT="27571" marB="27571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b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белый</a:t>
                      </a:r>
                      <a:endParaRPr lang="ru-RU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27571" marR="27571" marT="27571" marB="27571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93052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229</TotalTime>
  <Words>82</Words>
  <Application>Microsoft Office PowerPoint</Application>
  <PresentationFormat>Экран (4:3)</PresentationFormat>
  <Paragraphs>57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Базовая</vt:lpstr>
      <vt:lpstr>Горные породы и минералы, слагающие земную кору</vt:lpstr>
      <vt:lpstr>Презентация PowerPoint</vt:lpstr>
      <vt:lpstr>Минералы</vt:lpstr>
      <vt:lpstr>Горные породы</vt:lpstr>
      <vt:lpstr>Презентация PowerPoint</vt:lpstr>
      <vt:lpstr>Презентация PowerPoint</vt:lpstr>
      <vt:lpstr>Презентация PowerPoint</vt:lpstr>
    </vt:vector>
  </TitlesOfParts>
  <Company>Лошницкая гимназия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Горные породы и минералы, слагающие земную кору</dc:title>
  <dc:creator>Завуч УВЗ</dc:creator>
  <cp:lastModifiedBy>Завуч УВЗ</cp:lastModifiedBy>
  <cp:revision>13</cp:revision>
  <dcterms:created xsi:type="dcterms:W3CDTF">2016-02-02T07:54:49Z</dcterms:created>
  <dcterms:modified xsi:type="dcterms:W3CDTF">2016-02-05T04:57:54Z</dcterms:modified>
</cp:coreProperties>
</file>