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4A67BF-2870-4FBB-8C2A-7F94D50FCFD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A106D08-B779-4E21-8BD0-50C904C2AF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z076FOYOFC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543800" cy="258469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Горные породы и минералы, слагающие земную кору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8132" y="3430741"/>
            <a:ext cx="5416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youtube.com/watch?v=z076FOYOFCo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3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7638"/>
            <a:ext cx="8229600" cy="460851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Минералы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Горные породы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Магматические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Осадочные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Метаморфические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6012160" y="1314938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6948264" y="3140968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6372200" y="5013176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До конца урока я буду знать: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237626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Однородные по составу и структуре вещества, которые образуют горные породы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852936"/>
            <a:ext cx="7543800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Минералы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://www.tumders.com/wp-content/uploads/2014/11/Kuart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2" y="4167548"/>
            <a:ext cx="2160240" cy="183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tdata.ru/u12/photoFC40/20969576403-0/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4074510"/>
            <a:ext cx="2502395" cy="18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optropicals.com/pics/garden/geo/06/0/010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"/>
          <a:stretch/>
        </p:blipFill>
        <p:spPr bwMode="auto">
          <a:xfrm>
            <a:off x="6228184" y="3987121"/>
            <a:ext cx="2699792" cy="210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63093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кварц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8941" y="627705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слюда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857" y="6271299"/>
            <a:ext cx="2845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полевой шпат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-16863"/>
            <a:ext cx="7618040" cy="2714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Природные минеральные вещества, слагающие земную кору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153" y="2276872"/>
            <a:ext cx="7543800" cy="9144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Горные породы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8941" y="626249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гранит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stone-prof.ru/files/nodus_items/0010/5256/attaches/granit-kamenj-svojstva%5b1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891" y="3212976"/>
            <a:ext cx="407432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6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0" t="26457" r="21088" b="24215"/>
          <a:stretch/>
        </p:blipFill>
        <p:spPr bwMode="auto">
          <a:xfrm>
            <a:off x="107504" y="799967"/>
            <a:ext cx="8928992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207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3" t="26953" r="22913" b="9143"/>
          <a:stretch/>
        </p:blipFill>
        <p:spPr bwMode="auto">
          <a:xfrm>
            <a:off x="107504" y="188640"/>
            <a:ext cx="8734429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77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000100"/>
              </p:ext>
            </p:extLst>
          </p:nvPr>
        </p:nvGraphicFramePr>
        <p:xfrm>
          <a:off x="107504" y="116632"/>
          <a:ext cx="8784976" cy="6822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9648"/>
                <a:gridCol w="1410493"/>
                <a:gridCol w="1126695"/>
                <a:gridCol w="2316267"/>
                <a:gridCol w="1741873"/>
              </a:tblGrid>
              <a:tr h="14701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горная порода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прозрачность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блеск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39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твердость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(твердый,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рыхлый, хрупкий)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744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твердый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серый, розовый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744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вулканический туф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рыхлый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бордовый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744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песчаник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серо-коричневый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3871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известняк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хрупкий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744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каменная соль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хрупкий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  <a:tr h="853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мрамор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твердый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71" marR="27571" marT="27571" marB="275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05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229</TotalTime>
  <Words>82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Горные породы и минералы, слагающие земную кору</vt:lpstr>
      <vt:lpstr>Презентация PowerPoint</vt:lpstr>
      <vt:lpstr>Минералы</vt:lpstr>
      <vt:lpstr>Горные породы</vt:lpstr>
      <vt:lpstr>Презентация PowerPoint</vt:lpstr>
      <vt:lpstr>Презентация PowerPoint</vt:lpstr>
      <vt:lpstr>Презентация PowerPoint</vt:lpstr>
    </vt:vector>
  </TitlesOfParts>
  <Company>Лошницкая гимназия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породы и минералы, слагающие земную кору</dc:title>
  <dc:creator>Завуч УВЗ</dc:creator>
  <cp:lastModifiedBy>Завуч УВЗ</cp:lastModifiedBy>
  <cp:revision>13</cp:revision>
  <dcterms:created xsi:type="dcterms:W3CDTF">2016-02-02T07:54:49Z</dcterms:created>
  <dcterms:modified xsi:type="dcterms:W3CDTF">2016-02-05T04:57:54Z</dcterms:modified>
</cp:coreProperties>
</file>